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30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260020" y="4924923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9777" y="9845689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Tarih:28.03.2023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Saat:12.20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Çevrim içi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778547" y="5024742"/>
            <a:ext cx="4097090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M. HİLAL DEMİRKAN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21518021</a:t>
            </a:r>
          </a:p>
        </p:txBody>
      </p:sp>
      <p:sp>
        <p:nvSpPr>
          <p:cNvPr id="7" name="Dikdörtgen 6"/>
          <p:cNvSpPr/>
          <p:nvPr/>
        </p:nvSpPr>
        <p:spPr>
          <a:xfrm>
            <a:off x="402158" y="5112643"/>
            <a:ext cx="6624736" cy="4984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Poliaminoboran</a:t>
            </a: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Katkılı Antep Fıstığı Kabuğu Esaslı Aktif Karbonun Karbondioksit ve Boyar Madde Adsorpsiyon Özelliklerinin İncelenmesi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PROF. DR. TARIK EREN </a:t>
            </a: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xmlns="" id="{F3533B2C-229E-3C4C-5B0C-2A6F13E1B3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13" y="7134742"/>
            <a:ext cx="6849995" cy="4265463"/>
          </a:xfrm>
          <a:prstGeom prst="rect">
            <a:avLst/>
          </a:prstGeom>
        </p:spPr>
      </p:pic>
      <p:pic>
        <p:nvPicPr>
          <p:cNvPr id="8" name="Resim 7" descr="kişi, şahıs, beyaz, poz verme içeren bir resim&#10;&#10;Açıklama otomatik olarak oluşturuldu">
            <a:extLst>
              <a:ext uri="{FF2B5EF4-FFF2-40B4-BE49-F238E27FC236}">
                <a16:creationId xmlns:a16="http://schemas.microsoft.com/office/drawing/2014/main" xmlns="" id="{031C0DA4-7814-02B9-9AD4-25B9B92CAC8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549" y="2007106"/>
            <a:ext cx="3495963" cy="2930659"/>
          </a:xfrm>
          <a:prstGeom prst="rect">
            <a:avLst/>
          </a:prstGeom>
        </p:spPr>
      </p:pic>
      <p:sp>
        <p:nvSpPr>
          <p:cNvPr id="10" name="5-Nokta Yıldız 22">
            <a:extLst>
              <a:ext uri="{FF2B5EF4-FFF2-40B4-BE49-F238E27FC236}">
                <a16:creationId xmlns:a16="http://schemas.microsoft.com/office/drawing/2014/main" xmlns="" id="{AF99768C-8C8B-ED7A-8E96-70BF930F3CF1}"/>
              </a:ext>
            </a:extLst>
          </p:cNvPr>
          <p:cNvSpPr/>
          <p:nvPr/>
        </p:nvSpPr>
        <p:spPr>
          <a:xfrm>
            <a:off x="1385434" y="1780374"/>
            <a:ext cx="4620692" cy="3309405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613</TotalTime>
  <Words>41</Words>
  <Application>Microsoft Office PowerPoint</Application>
  <PresentationFormat>Özel</PresentationFormat>
  <Paragraphs>18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27</cp:revision>
  <dcterms:created xsi:type="dcterms:W3CDTF">2016-11-29T08:51:08Z</dcterms:created>
  <dcterms:modified xsi:type="dcterms:W3CDTF">2023-03-22T18:40:54Z</dcterms:modified>
</cp:coreProperties>
</file>